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2" r:id="rId32"/>
    <p:sldId id="283" r:id="rId33"/>
    <p:sldId id="310" r:id="rId34"/>
    <p:sldId id="286" r:id="rId35"/>
    <p:sldId id="290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6327"/>
  </p:normalViewPr>
  <p:slideViewPr>
    <p:cSldViewPr snapToGrid="0">
      <p:cViewPr varScale="1">
        <p:scale>
          <a:sx n="82" d="100"/>
          <a:sy n="82" d="100"/>
        </p:scale>
        <p:origin x="1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our scientific literature is extremely multilingual!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3E8E-BDA8-0C94-1411-3D9C487C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 and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9786A-9CC2-DDE2-2166-475BEC3D6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F986D9F3-0267-0972-31B5-A9E1CDFB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0" y="1268330"/>
            <a:ext cx="8084126" cy="5389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71C3E4-DF6F-B4C4-4768-BC8F4EE299E0}"/>
              </a:ext>
            </a:extLst>
          </p:cNvPr>
          <p:cNvSpPr txBox="1"/>
          <p:nvPr/>
        </p:nvSpPr>
        <p:spPr>
          <a:xfrm>
            <a:off x="8911087" y="1544128"/>
            <a:ext cx="278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PubMed is slightly multilingual, </a:t>
            </a:r>
          </a:p>
        </p:txBody>
      </p:sp>
    </p:spTree>
    <p:extLst>
      <p:ext uri="{BB962C8B-B14F-4D97-AF65-F5344CB8AC3E}">
        <p14:creationId xmlns:p14="http://schemas.microsoft.com/office/powerpoint/2010/main" val="176795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A316EE3C-FA7A-17AC-F6D3-BFB34740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688" y="757429"/>
            <a:ext cx="7801970" cy="5851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21102" y="1595887"/>
            <a:ext cx="3459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</p:txBody>
      </p:sp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0833E47-2AD2-D874-D80C-C7389608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1" r="50392"/>
          <a:stretch/>
        </p:blipFill>
        <p:spPr>
          <a:xfrm>
            <a:off x="6452557" y="1480890"/>
            <a:ext cx="5106837" cy="4999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BDFB3B-6525-C8D4-B91A-28A29C91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72"/>
          <a:stretch/>
        </p:blipFill>
        <p:spPr>
          <a:xfrm>
            <a:off x="5656053" y="1016389"/>
            <a:ext cx="5441736" cy="561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Lower fertility: whole words are found in the subword vocabulary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average number of continuation (ANC) tokens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Larger count: model is splitting more aggressively – measure of how many new words are appearing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 r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94B3C4-F7F8-4901-6B6A-677964A6F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29" r="11234"/>
          <a:stretch/>
        </p:blipFill>
        <p:spPr>
          <a:xfrm>
            <a:off x="6496233" y="1132198"/>
            <a:ext cx="5531978" cy="561022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ANC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all of these cases, the citation graph will be able to fill in the gaps.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domains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Is the perplexity of scientific text, with respect to a given model, consistent over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not,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25649</TotalTime>
  <Words>1625</Words>
  <Application>Microsoft Office PowerPoint</Application>
  <PresentationFormat>Widescreen</PresentationFormat>
  <Paragraphs>300</Paragraphs>
  <Slides>38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Stratifying by language and domain</vt:lpstr>
      <vt:lpstr>Takeaways: Multilinguality</vt:lpstr>
      <vt:lpstr>So far:</vt:lpstr>
      <vt:lpstr>“Clean” Data</vt:lpstr>
      <vt:lpstr>Emergence of New/UNK Tokens</vt:lpstr>
      <vt:lpstr>Subword Tokenizers over Time</vt:lpstr>
      <vt:lpstr>Subword Tokenizers over Time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Abteen</cp:lastModifiedBy>
  <cp:revision>128</cp:revision>
  <dcterms:created xsi:type="dcterms:W3CDTF">2023-06-05T19:42:53Z</dcterms:created>
  <dcterms:modified xsi:type="dcterms:W3CDTF">2023-08-02T11:24:32Z</dcterms:modified>
</cp:coreProperties>
</file>